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Anton"/>
      <p:regular r:id="rId8"/>
    </p:embeddedFont>
    <p:embeddedFont>
      <p:font typeface="Arim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Arimo-italic.fntdata"/><Relationship Id="rId10" Type="http://schemas.openxmlformats.org/officeDocument/2006/relationships/font" Target="fonts/Arimo-bold.fntdata"/><Relationship Id="rId12" Type="http://schemas.openxmlformats.org/officeDocument/2006/relationships/font" Target="fonts/Arimo-boldItalic.fntdata"/><Relationship Id="rId9" Type="http://schemas.openxmlformats.org/officeDocument/2006/relationships/font" Target="fonts/Arim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Anton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79ed9a5ed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79ed9a5ed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9568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KSR-Logo weiß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22225" y="4045225"/>
            <a:ext cx="684099" cy="915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 title="Screenshot 2025-08-30 20532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634349"/>
            <a:ext cx="2334051" cy="2356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Screenshot 2025-08-30 20532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6674125" y="128049"/>
            <a:ext cx="2334051" cy="235674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2"/>
                </a:solidFill>
                <a:latin typeface="Anton"/>
                <a:ea typeface="Anton"/>
                <a:cs typeface="Anton"/>
                <a:sym typeface="Anton"/>
              </a:rPr>
              <a:t>Titel der Präsentation</a:t>
            </a:r>
            <a:endParaRPr>
              <a:solidFill>
                <a:schemeClr val="lt2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lt2"/>
                </a:solidFill>
              </a:rPr>
              <a:t>Untertitel</a:t>
            </a:r>
            <a:endParaRPr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9568F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 title="KSR-Logo weiß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22225" y="4045225"/>
            <a:ext cx="684099" cy="915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 title="Screenshot 2025-08-30 20532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634349"/>
            <a:ext cx="2334051" cy="2356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title="Screenshot 2025-08-30 20532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6674125" y="128049"/>
            <a:ext cx="2334051" cy="2356749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606275" y="450575"/>
            <a:ext cx="7615800" cy="6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3700">
                <a:solidFill>
                  <a:schemeClr val="lt2"/>
                </a:solidFill>
                <a:latin typeface="Anton"/>
                <a:ea typeface="Anton"/>
                <a:cs typeface="Anton"/>
                <a:sym typeface="Anton"/>
              </a:rPr>
              <a:t>Überschrift</a:t>
            </a:r>
            <a:endParaRPr sz="3700">
              <a:solidFill>
                <a:schemeClr val="lt2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606275" y="1096625"/>
            <a:ext cx="7616100" cy="33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800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rPr>
              <a:t>Text</a:t>
            </a:r>
            <a:endParaRPr sz="1800">
              <a:solidFill>
                <a:schemeClr val="lt2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mo"/>
              <a:buChar char="-"/>
            </a:pPr>
            <a:r>
              <a:rPr lang="de" sz="1800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rPr>
              <a:t>Stichpunkt,</a:t>
            </a:r>
            <a:r>
              <a:rPr b="1" lang="de" sz="1800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rPr>
              <a:t> wichtiges hervorheben!</a:t>
            </a:r>
            <a:endParaRPr b="1" sz="1800">
              <a:solidFill>
                <a:schemeClr val="lt2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